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9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7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DF9C-2DFC-45C1-BEC8-14BDFD74729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9A3E-9C5B-41B8-8EB5-3572E4E0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1" r="-37"/>
          <a:stretch/>
        </p:blipFill>
        <p:spPr>
          <a:xfrm>
            <a:off x="759852" y="566670"/>
            <a:ext cx="10805375" cy="5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320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80" r="-19"/>
          <a:stretch/>
        </p:blipFill>
        <p:spPr>
          <a:xfrm>
            <a:off x="669701" y="739686"/>
            <a:ext cx="10959922" cy="57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228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0" r="-36"/>
          <a:stretch/>
        </p:blipFill>
        <p:spPr>
          <a:xfrm>
            <a:off x="824248" y="850006"/>
            <a:ext cx="10328856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53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38" r="39"/>
          <a:stretch/>
        </p:blipFill>
        <p:spPr>
          <a:xfrm>
            <a:off x="194259" y="685258"/>
            <a:ext cx="11486879" cy="50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396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43" r="35"/>
          <a:stretch/>
        </p:blipFill>
        <p:spPr>
          <a:xfrm>
            <a:off x="772731" y="746974"/>
            <a:ext cx="10483403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94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0" r="-15"/>
          <a:stretch/>
        </p:blipFill>
        <p:spPr>
          <a:xfrm>
            <a:off x="536695" y="798490"/>
            <a:ext cx="10655046" cy="52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135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8" r="30"/>
          <a:stretch/>
        </p:blipFill>
        <p:spPr>
          <a:xfrm>
            <a:off x="372077" y="721217"/>
            <a:ext cx="11167393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170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-60" r="39"/>
          <a:stretch/>
        </p:blipFill>
        <p:spPr>
          <a:xfrm>
            <a:off x="358132" y="862884"/>
            <a:ext cx="10846488" cy="52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297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0" r="-5"/>
          <a:stretch/>
        </p:blipFill>
        <p:spPr>
          <a:xfrm>
            <a:off x="1378039" y="966089"/>
            <a:ext cx="8744755" cy="54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60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5" r="41"/>
          <a:stretch/>
        </p:blipFill>
        <p:spPr>
          <a:xfrm>
            <a:off x="1120462" y="415436"/>
            <a:ext cx="9350061" cy="62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30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68" r="-8"/>
          <a:stretch/>
        </p:blipFill>
        <p:spPr>
          <a:xfrm>
            <a:off x="734095" y="837127"/>
            <a:ext cx="11045586" cy="45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446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48" r="-34"/>
          <a:stretch/>
        </p:blipFill>
        <p:spPr>
          <a:xfrm>
            <a:off x="290953" y="581278"/>
            <a:ext cx="11197002" cy="55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66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13" r="-32"/>
          <a:stretch/>
        </p:blipFill>
        <p:spPr>
          <a:xfrm>
            <a:off x="631065" y="1287886"/>
            <a:ext cx="10766738" cy="43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785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71" r="-38"/>
          <a:stretch/>
        </p:blipFill>
        <p:spPr>
          <a:xfrm>
            <a:off x="1075140" y="592428"/>
            <a:ext cx="10515846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888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3" r="-15"/>
          <a:stretch/>
        </p:blipFill>
        <p:spPr>
          <a:xfrm>
            <a:off x="515643" y="552308"/>
            <a:ext cx="10920796" cy="59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53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56" r="-6"/>
          <a:stretch/>
        </p:blipFill>
        <p:spPr>
          <a:xfrm>
            <a:off x="605306" y="578090"/>
            <a:ext cx="11140225" cy="54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35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12</cp:revision>
  <dcterms:created xsi:type="dcterms:W3CDTF">2021-10-18T15:35:15Z</dcterms:created>
  <dcterms:modified xsi:type="dcterms:W3CDTF">2021-10-18T15:47:42Z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1111417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